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  <p:sldId id="370" r:id="rId112"/>
    <p:sldId id="371" r:id="rId113"/>
    <p:sldId id="372" r:id="rId114"/>
    <p:sldId id="373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67"/>
    <p:restoredTop sz="94490"/>
  </p:normalViewPr>
  <p:slideViewPr>
    <p:cSldViewPr snapToGrid="0" snapToObjects="1">
      <p:cViewPr varScale="1">
        <p:scale>
          <a:sx n="78" d="100"/>
          <a:sy n="78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3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4B470-D956-B64A-8D4E-B9E0CD1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82626"/>
            <a:ext cx="810577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0356-CBA3-514C-8763-183E3B08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12776"/>
            <a:ext cx="791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0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5EBCF-F11E-3D48-8021-D96435F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10" y="365961"/>
            <a:ext cx="5528580" cy="5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1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Deconstruct)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BB626-1CE8-A544-9530-0681AFF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66" y="527049"/>
            <a:ext cx="6933732" cy="52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5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Retornando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232C1-CA4E-404C-B635-A88A50E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92087"/>
            <a:ext cx="7887566" cy="41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635</Words>
  <Application>Microsoft Macintosh PowerPoint</Application>
  <PresentationFormat>Widescreen</PresentationFormat>
  <Paragraphs>248</Paragraphs>
  <Slides>114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  <vt:lpstr>Tuples (Declarando con nombres)</vt:lpstr>
      <vt:lpstr>Tuples (Inferiendo los nombres)</vt:lpstr>
      <vt:lpstr>Tuples (El método Deconstruct)</vt:lpstr>
      <vt:lpstr>Tuples (Retornando varios valores)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138</cp:revision>
  <dcterms:created xsi:type="dcterms:W3CDTF">2019-03-18T20:50:00Z</dcterms:created>
  <dcterms:modified xsi:type="dcterms:W3CDTF">2019-03-28T15:41:31Z</dcterms:modified>
</cp:coreProperties>
</file>